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93" r:id="rId5"/>
    <p:sldId id="294" r:id="rId6"/>
  </p:sldIdLst>
  <p:sldSz cx="16257588" cy="10158413"/>
  <p:notesSz cx="6888163" cy="10018713"/>
  <p:defaultTextStyle>
    <a:defPPr>
      <a:defRPr lang="en-US"/>
    </a:defPPr>
    <a:lvl1pPr marL="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36"/>
    <a:srgbClr val="00A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343" autoAdjust="0"/>
  </p:normalViewPr>
  <p:slideViewPr>
    <p:cSldViewPr snapToGrid="0" snapToObjects="1">
      <p:cViewPr varScale="1">
        <p:scale>
          <a:sx n="47" d="100"/>
          <a:sy n="47" d="100"/>
        </p:scale>
        <p:origin x="97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E739D856-D024-473D-ACA1-E9E1F3C28034}" type="datetimeFigureOut">
              <a:rPr lang="en-IE" smtClean="0"/>
              <a:t>10/09/2020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7E07181-2117-45DE-8D72-41AC84F612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038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D758D53C-149F-6740-BCDE-ADDE24609432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1252538"/>
            <a:ext cx="54086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38137FE-F796-2E41-88C3-6EBCF174D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1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7776000"/>
            <a:ext cx="10080000" cy="796487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1192D-1B69-A648-85CB-F16FFBDE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8572487"/>
            <a:ext cx="10080000" cy="796487"/>
          </a:xfrm>
        </p:spPr>
        <p:txBody>
          <a:bodyPr anchor="t">
            <a:normAutofit/>
          </a:bodyPr>
          <a:lstStyle>
            <a:lvl1pPr marL="0" indent="0" algn="l">
              <a:buNone/>
              <a:defRPr sz="3500">
                <a:solidFill>
                  <a:srgbClr val="00A956"/>
                </a:solidFill>
                <a:latin typeface="Georgia" panose="02040502050405020303" pitchFamily="18" charset="0"/>
              </a:defRPr>
            </a:lvl1pPr>
            <a:lvl2pPr marL="609671" indent="0" algn="ctr">
              <a:buNone/>
              <a:defRPr sz="2667"/>
            </a:lvl2pPr>
            <a:lvl3pPr marL="1219342" indent="0" algn="ctr">
              <a:buNone/>
              <a:defRPr sz="2400"/>
            </a:lvl3pPr>
            <a:lvl4pPr marL="1829014" indent="0" algn="ctr">
              <a:buNone/>
              <a:defRPr sz="2134"/>
            </a:lvl4pPr>
            <a:lvl5pPr marL="2438685" indent="0" algn="ctr">
              <a:buNone/>
              <a:defRPr sz="2134"/>
            </a:lvl5pPr>
            <a:lvl6pPr marL="3048356" indent="0" algn="ctr">
              <a:buNone/>
              <a:defRPr sz="2134"/>
            </a:lvl6pPr>
            <a:lvl7pPr marL="3658027" indent="0" algn="ctr">
              <a:buNone/>
              <a:defRPr sz="2134"/>
            </a:lvl7pPr>
            <a:lvl8pPr marL="4267697" indent="0" algn="ctr">
              <a:buNone/>
              <a:defRPr sz="2134"/>
            </a:lvl8pPr>
            <a:lvl9pPr marL="4877370" indent="0" algn="ctr">
              <a:buNone/>
              <a:defRPr sz="213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2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19D5-0F85-CB4E-B0A9-93B988A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A43A-A3AB-9641-9E5A-9DA8B2CC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B5666-28FF-9F4F-8C5C-D5068439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F1F43-8673-9348-80A9-029FC36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9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995B1-CE25-1148-9140-B20A1F18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93B2-889C-3D45-91E5-6ABBE19F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78FF8-B193-9B4D-A0D1-BDFE4CD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6480000"/>
            <a:ext cx="10080000" cy="1808233"/>
          </a:xfrm>
        </p:spPr>
        <p:txBody>
          <a:bodyPr anchor="t">
            <a:normAutofit/>
          </a:bodyPr>
          <a:lstStyle>
            <a:lvl1pPr algn="l">
              <a:defRPr sz="4700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0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83AE-721B-8E45-86D0-EDEFBB6D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744000"/>
            <a:ext cx="10800000" cy="672893"/>
          </a:xfrm>
        </p:spPr>
        <p:txBody>
          <a:bodyPr anchor="t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4416893"/>
            <a:ext cx="10800000" cy="662313"/>
          </a:xfrm>
        </p:spPr>
        <p:txBody>
          <a:bodyPr anchor="t"/>
          <a:lstStyle>
            <a:lvl1pPr marL="0" indent="0">
              <a:buNone/>
              <a:defRPr sz="3000">
                <a:solidFill>
                  <a:srgbClr val="005336"/>
                </a:solidFill>
              </a:defRPr>
            </a:lvl1pPr>
            <a:lvl2pPr marL="60967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1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68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5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2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69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37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3FE8-725B-C542-9752-0F0519FD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A956"/>
                </a:solidFill>
              </a:defRPr>
            </a:lvl1pPr>
          </a:lstStyle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4000" y="5400000"/>
            <a:ext cx="2376000" cy="7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04787F-D361-3E40-984A-D6B2F134C9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00" y="5040000"/>
            <a:ext cx="2376000" cy="14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C500-FEB0-E34F-8384-75379BA5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3037-7A0A-9643-8F64-D23E831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D8BA-88AE-0D4A-A7D5-B98698AD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412000"/>
            <a:ext cx="6909475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8C761-09FD-F940-A379-C15FF311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5" y="2412000"/>
            <a:ext cx="6655766" cy="6445420"/>
          </a:xfrm>
        </p:spPr>
        <p:txBody>
          <a:bodyPr/>
          <a:lstStyle>
            <a:lvl1pPr>
              <a:lnSpc>
                <a:spcPts val="4300"/>
              </a:lnSpc>
              <a:defRPr sz="2500" b="1"/>
            </a:lvl1pPr>
            <a:lvl2pPr>
              <a:lnSpc>
                <a:spcPts val="4300"/>
              </a:lnSpc>
              <a:defRPr sz="2500" b="1"/>
            </a:lvl2pPr>
            <a:lvl3pPr>
              <a:lnSpc>
                <a:spcPts val="4300"/>
              </a:lnSpc>
              <a:defRPr sz="2500" b="1"/>
            </a:lvl3pPr>
            <a:lvl4pPr>
              <a:lnSpc>
                <a:spcPts val="4300"/>
              </a:lnSpc>
              <a:defRPr sz="2500" b="1"/>
            </a:lvl4pPr>
            <a:lvl5pPr>
              <a:lnSpc>
                <a:spcPts val="4300"/>
              </a:lnSpc>
              <a:defRPr sz="2500" b="1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0" y="4355100"/>
            <a:ext cx="6909475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16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3" y="2412000"/>
            <a:ext cx="6480000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3" y="4355100"/>
            <a:ext cx="6480000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00" y="2412000"/>
            <a:ext cx="7920000" cy="54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8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6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1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267A8-E11A-BC4B-ABF0-35302C5B7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2D14D-EFB8-194E-9283-741A4DB5D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BCA-0170-A045-A7B9-C21077D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127D-E475-0447-ABE5-C831EB3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3" r:id="rId5"/>
    <p:sldLayoutId id="2147483657" r:id="rId6"/>
    <p:sldLayoutId id="2147483659" r:id="rId7"/>
    <p:sldLayoutId id="2147483660" r:id="rId8"/>
    <p:sldLayoutId id="2147483661" r:id="rId9"/>
    <p:sldLayoutId id="2147483654" r:id="rId10"/>
    <p:sldLayoutId id="2147483655" r:id="rId11"/>
    <p:sldLayoutId id="2147483658" r:id="rId12"/>
  </p:sldLayoutIdLst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  <p:hf sldNum="0" hdr="0" ftr="0"/>
  <p:txStyles>
    <p:titleStyle>
      <a:lvl1pPr algn="l" defTabSz="1219342" rtl="0" eaLnBrk="1" latinLnBrk="0" hangingPunct="1">
        <a:lnSpc>
          <a:spcPct val="90000"/>
        </a:lnSpc>
        <a:spcBef>
          <a:spcPct val="0"/>
        </a:spcBef>
        <a:buNone/>
        <a:defRPr sz="4500" b="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04835" indent="-304835" algn="l" defTabSz="1219342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914506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1524178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2133849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2743520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3353191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62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34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05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1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42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14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85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56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2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9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37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6469" y="506760"/>
            <a:ext cx="4561055" cy="915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328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9" y="1393389"/>
            <a:ext cx="1242729" cy="1433919"/>
          </a:xfrm>
          <a:prstGeom prst="rect">
            <a:avLst/>
          </a:prstGeom>
        </p:spPr>
      </p:pic>
      <p:sp>
        <p:nvSpPr>
          <p:cNvPr id="29" name="object 2"/>
          <p:cNvSpPr txBox="1"/>
          <p:nvPr/>
        </p:nvSpPr>
        <p:spPr>
          <a:xfrm>
            <a:off x="536439" y="3555061"/>
            <a:ext cx="328423" cy="4107081"/>
          </a:xfrm>
          <a:prstGeom prst="rect">
            <a:avLst/>
          </a:prstGeom>
        </p:spPr>
        <p:txBody>
          <a:bodyPr vert="vert270" wrap="square" lIns="0" tIns="41489" rIns="0" bIns="0" rtlCol="0">
            <a:spAutoFit/>
          </a:bodyPr>
          <a:lstStyle/>
          <a:p>
            <a:pPr marL="16935">
              <a:spcBef>
                <a:spcPts val="325"/>
              </a:spcBef>
            </a:pPr>
            <a:r>
              <a:rPr lang="en-IE" sz="2134" spc="-13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Digital Learner Support Hub …</a:t>
            </a:r>
            <a:endParaRPr sz="2134" dirty="0">
              <a:solidFill>
                <a:schemeClr val="bg1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714" y="420386"/>
            <a:ext cx="14895649" cy="490500"/>
          </a:xfrm>
        </p:spPr>
        <p:txBody>
          <a:bodyPr/>
          <a:lstStyle/>
          <a:p>
            <a:r>
              <a:rPr lang="en-IE" sz="3200" dirty="0" smtClean="0">
                <a:latin typeface="+mn-lt"/>
              </a:rPr>
              <a:t>ICT </a:t>
            </a:r>
            <a:r>
              <a:rPr lang="en-IE" sz="3200" dirty="0" err="1" smtClean="0">
                <a:latin typeface="+mn-lt"/>
              </a:rPr>
              <a:t>Bootcamp</a:t>
            </a:r>
            <a:r>
              <a:rPr lang="en-IE" sz="3200" dirty="0" smtClean="0">
                <a:latin typeface="+mn-lt"/>
              </a:rPr>
              <a:t> - Intro to Java – </a:t>
            </a:r>
            <a:r>
              <a:rPr lang="en-IE" sz="3200" b="1" dirty="0" err="1" smtClean="0">
                <a:latin typeface="+mn-lt"/>
              </a:rPr>
              <a:t>CrabWorld</a:t>
            </a:r>
            <a:r>
              <a:rPr lang="en-IE" sz="3200" b="1" dirty="0" smtClean="0">
                <a:latin typeface="+mn-lt"/>
              </a:rPr>
              <a:t> – Enhanced Movement</a:t>
            </a:r>
            <a:endParaRPr lang="en-IE" sz="32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4" y="1548432"/>
            <a:ext cx="3720306" cy="6547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51" y="6674135"/>
            <a:ext cx="1015873" cy="6222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31" y="4986379"/>
            <a:ext cx="1015873" cy="622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57" y="8219891"/>
            <a:ext cx="1015873" cy="6222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8" y="3243950"/>
            <a:ext cx="1015873" cy="622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57" y="5847517"/>
            <a:ext cx="1015873" cy="622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42799" y="1527481"/>
            <a:ext cx="7550921" cy="1092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Introduce random movement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Making the Crab </a:t>
            </a: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seem more real</a:t>
            </a:r>
          </a:p>
          <a:p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</a:rPr>
              <a:t>Add a new animal, the worm </a:t>
            </a:r>
            <a:endParaRPr lang="en-IE" sz="3200" b="1" dirty="0" smtClean="0">
              <a:solidFill>
                <a:srgbClr val="005336"/>
              </a:solidFill>
            </a:endParaRPr>
          </a:p>
          <a:p>
            <a:endParaRPr lang="en-IE" sz="3200" b="1" dirty="0">
              <a:solidFill>
                <a:srgbClr val="00533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</a:rPr>
              <a:t>Something for you to look at changing ….making it </a:t>
            </a:r>
            <a:r>
              <a:rPr lang="en-IE" sz="3200" b="1" dirty="0" smtClean="0">
                <a:solidFill>
                  <a:srgbClr val="005336"/>
                </a:solidFill>
              </a:rPr>
              <a:t>more your game</a:t>
            </a: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38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6469" y="506760"/>
            <a:ext cx="4561055" cy="915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328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9" y="1393389"/>
            <a:ext cx="1242729" cy="1433919"/>
          </a:xfrm>
          <a:prstGeom prst="rect">
            <a:avLst/>
          </a:prstGeom>
        </p:spPr>
      </p:pic>
      <p:sp>
        <p:nvSpPr>
          <p:cNvPr id="29" name="object 2"/>
          <p:cNvSpPr txBox="1"/>
          <p:nvPr/>
        </p:nvSpPr>
        <p:spPr>
          <a:xfrm>
            <a:off x="536439" y="3555061"/>
            <a:ext cx="328423" cy="4107081"/>
          </a:xfrm>
          <a:prstGeom prst="rect">
            <a:avLst/>
          </a:prstGeom>
        </p:spPr>
        <p:txBody>
          <a:bodyPr vert="vert270" wrap="square" lIns="0" tIns="41489" rIns="0" bIns="0" rtlCol="0">
            <a:spAutoFit/>
          </a:bodyPr>
          <a:lstStyle/>
          <a:p>
            <a:pPr marL="16935">
              <a:spcBef>
                <a:spcPts val="325"/>
              </a:spcBef>
            </a:pPr>
            <a:r>
              <a:rPr lang="en-IE" sz="2134" spc="-13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Digital Learner Support Hub …</a:t>
            </a:r>
            <a:endParaRPr sz="2134" dirty="0">
              <a:solidFill>
                <a:schemeClr val="bg1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714" y="420386"/>
            <a:ext cx="14895649" cy="490500"/>
          </a:xfrm>
        </p:spPr>
        <p:txBody>
          <a:bodyPr/>
          <a:lstStyle/>
          <a:p>
            <a:r>
              <a:rPr lang="en-IE" sz="3200" dirty="0" smtClean="0">
                <a:latin typeface="+mn-lt"/>
              </a:rPr>
              <a:t>ICT </a:t>
            </a:r>
            <a:r>
              <a:rPr lang="en-IE" sz="3200" dirty="0" err="1" smtClean="0">
                <a:latin typeface="+mn-lt"/>
              </a:rPr>
              <a:t>Bootcamp</a:t>
            </a:r>
            <a:r>
              <a:rPr lang="en-IE" sz="3200" dirty="0" smtClean="0">
                <a:latin typeface="+mn-lt"/>
              </a:rPr>
              <a:t> - Intro to Java – </a:t>
            </a:r>
            <a:r>
              <a:rPr lang="en-IE" sz="3200" b="1" dirty="0" err="1" smtClean="0">
                <a:latin typeface="+mn-lt"/>
              </a:rPr>
              <a:t>CrabWorld</a:t>
            </a:r>
            <a:r>
              <a:rPr lang="en-IE" sz="3200" b="1" dirty="0" smtClean="0">
                <a:latin typeface="+mn-lt"/>
              </a:rPr>
              <a:t> – Enhanced Movement</a:t>
            </a:r>
            <a:endParaRPr lang="en-IE" sz="32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4" y="1548432"/>
            <a:ext cx="3720306" cy="6547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51" y="6674135"/>
            <a:ext cx="1015873" cy="6222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31" y="4986379"/>
            <a:ext cx="1015873" cy="622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57" y="8219891"/>
            <a:ext cx="1015873" cy="6222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8" y="3243950"/>
            <a:ext cx="1015873" cy="622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57" y="5847517"/>
            <a:ext cx="1015873" cy="622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42799" y="1527481"/>
            <a:ext cx="7550921" cy="1141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Something to think </a:t>
            </a: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about and test:</a:t>
            </a: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Look at the values we are using in the </a:t>
            </a:r>
            <a:r>
              <a:rPr lang="en-IE" sz="3200" b="1" dirty="0" err="1" smtClean="0">
                <a:solidFill>
                  <a:srgbClr val="005336"/>
                </a:solidFill>
                <a:ea typeface="+mj-ea"/>
                <a:cs typeface="+mj-cs"/>
              </a:rPr>
              <a:t>getRandomNumber</a:t>
            </a: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() method and change them to see what effect this has.</a:t>
            </a:r>
          </a:p>
          <a:p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Get the crab to change direction 20% of the time instead of 10% </a:t>
            </a: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when it is moving in the world and </a:t>
            </a: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see the effect this has.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Get the new animal worm to do something….give it some movement code</a:t>
            </a: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92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61_RD_UL_PPT_V1" id="{B1DF1E9F-A915-334F-8576-F19A781521BD}" vid="{D2420B80-F699-684B-A18E-0344655F8F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4137211397D940B4BAE1908ED83D59" ma:contentTypeVersion="0" ma:contentTypeDescription="Create a new document." ma:contentTypeScope="" ma:versionID="7263ccf2e690e875e99a558b7728c52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8EA609-1291-4473-BFBC-F21AC1F4FF6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D412FB-0938-4822-880E-859E412AB7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47F9092-BDA7-424C-B9CC-8BEFC49DF8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UL-PowerPoint-template</Template>
  <TotalTime>5060</TotalTime>
  <Words>133</Words>
  <Application>Microsoft Office PowerPoint</Application>
  <PresentationFormat>Custom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Georgia</vt:lpstr>
      <vt:lpstr>Helvetica</vt:lpstr>
      <vt:lpstr>Montserrat Medium</vt:lpstr>
      <vt:lpstr>Office Theme</vt:lpstr>
      <vt:lpstr>ICT Bootcamp - Intro to Java – CrabWorld – Enhanced Movement</vt:lpstr>
      <vt:lpstr>ICT Bootcamp - Intro to Java – CrabWorld – Enhanced Movement</vt:lpstr>
    </vt:vector>
  </TitlesOfParts>
  <Company>University of Limerick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Clem.ODonnell@ul.ie</dc:creator>
  <cp:lastModifiedBy>Clem.O'Donnell</cp:lastModifiedBy>
  <cp:revision>153</cp:revision>
  <cp:lastPrinted>2020-09-04T12:14:16Z</cp:lastPrinted>
  <dcterms:created xsi:type="dcterms:W3CDTF">2020-01-27T15:53:12Z</dcterms:created>
  <dcterms:modified xsi:type="dcterms:W3CDTF">2020-09-10T16:08:22Z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0x0101009C4137211397D940B4BAE1908ED83D59</vt:lpwstr>
  </property>
</Properties>
</file>